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6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111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520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66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467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61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83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396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95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83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06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0042640-AF17-4AA9-AF82-3C16969ED8D3}" type="datetimeFigureOut">
              <a:rPr lang="en-ID" smtClean="0"/>
              <a:t>02/01/2023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B56640C-3F65-41A3-978D-FF11C87A54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980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sport.co.id/" TargetMode="External"/><Relationship Id="rId2" Type="http://schemas.openxmlformats.org/officeDocument/2006/relationships/hyperlink" Target="http://www.deniwijaya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niwijay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niwijaya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sport.co.id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9001-35A4-3D20-9AF4-402FDFB4C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0"/>
            <a:ext cx="11216640" cy="1945323"/>
          </a:xfrm>
        </p:spPr>
        <p:txBody>
          <a:bodyPr>
            <a:norm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 PENGUJIAN</a:t>
            </a:r>
            <a:b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D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ID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WWW.DENIWIJAYA.COM</a:t>
            </a:r>
            <a:r>
              <a:rPr lang="en-ID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/ </a:t>
            </a:r>
            <a:r>
              <a:rPr lang="en-ID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WWW.VSPORT.CO.ID</a:t>
            </a:r>
            <a:endParaRPr lang="en-ID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AE570-203E-487E-AE9E-7BCF7991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774" y="3720969"/>
            <a:ext cx="10993546" cy="18225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DISUSUN OLEH : 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HERFANSYA ADIYOCE ATMAJA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2000018042</a:t>
            </a:r>
            <a:r>
              <a:rPr lang="en-ID" sz="2400" dirty="0">
                <a:solidFill>
                  <a:schemeClr val="tx1"/>
                </a:solidFill>
              </a:rPr>
              <a:t> /KELAS 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244F2F6-A85B-C8C8-9201-0609C104116E}"/>
              </a:ext>
            </a:extLst>
          </p:cNvPr>
          <p:cNvSpPr txBox="1">
            <a:spLocks/>
          </p:cNvSpPr>
          <p:nvPr/>
        </p:nvSpPr>
        <p:spPr>
          <a:xfrm>
            <a:off x="4332907" y="2595465"/>
            <a:ext cx="4233577" cy="833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MATA KULIAH PKPL</a:t>
            </a:r>
          </a:p>
        </p:txBody>
      </p:sp>
    </p:spTree>
    <p:extLst>
      <p:ext uri="{BB962C8B-B14F-4D97-AF65-F5344CB8AC3E}">
        <p14:creationId xmlns:p14="http://schemas.microsoft.com/office/powerpoint/2010/main" val="27238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2BB9AB-0119-0C09-5E85-5E4CA76A0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23" t="14248" r="26744" b="7670"/>
          <a:stretch/>
        </p:blipFill>
        <p:spPr>
          <a:xfrm>
            <a:off x="2448026" y="914400"/>
            <a:ext cx="6162574" cy="585444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CFA298-7215-826A-B3E4-EB82C2296F10}"/>
              </a:ext>
            </a:extLst>
          </p:cNvPr>
          <p:cNvSpPr txBox="1">
            <a:spLocks/>
          </p:cNvSpPr>
          <p:nvPr/>
        </p:nvSpPr>
        <p:spPr>
          <a:xfrm>
            <a:off x="1245829" y="113097"/>
            <a:ext cx="9229665" cy="7251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REVIEW KONTRAK MOU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48822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457200"/>
            <a:ext cx="10625559" cy="6186668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DAC26-4930-77DE-D532-5C4743062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16221" r="31500" b="9556"/>
          <a:stretch/>
        </p:blipFill>
        <p:spPr>
          <a:xfrm>
            <a:off x="2880361" y="-3588"/>
            <a:ext cx="6046036" cy="68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7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457200"/>
            <a:ext cx="10625559" cy="6186668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7080A-8E8F-0516-A0E3-4E4D454F450A}"/>
              </a:ext>
            </a:extLst>
          </p:cNvPr>
          <p:cNvSpPr txBox="1">
            <a:spLocks/>
          </p:cNvSpPr>
          <p:nvPr/>
        </p:nvSpPr>
        <p:spPr>
          <a:xfrm>
            <a:off x="964164" y="-39938"/>
            <a:ext cx="9229665" cy="7251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HASIL REVIEW</a:t>
            </a:r>
            <a:endParaRPr lang="en-ID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FEF66-9FAE-C4A5-8CB0-D48F192A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20889" r="50000" b="9334"/>
          <a:stretch/>
        </p:blipFill>
        <p:spPr>
          <a:xfrm>
            <a:off x="2743200" y="776605"/>
            <a:ext cx="5577840" cy="60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4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457200"/>
            <a:ext cx="10625559" cy="6186668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3F848-B527-C770-329C-ADE9B521E31B}"/>
              </a:ext>
            </a:extLst>
          </p:cNvPr>
          <p:cNvSpPr txBox="1"/>
          <p:nvPr/>
        </p:nvSpPr>
        <p:spPr>
          <a:xfrm>
            <a:off x="1786142" y="171063"/>
            <a:ext cx="7585710" cy="57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3810" indent="-635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</a:pPr>
            <a:r>
              <a:rPr lang="en-ID" sz="3200" kern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Pembuatan</a:t>
            </a:r>
            <a:r>
              <a:rPr lang="en-ID" sz="32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3200" kern="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Skenario</a:t>
            </a:r>
            <a:r>
              <a:rPr lang="en-ID" sz="3200" kern="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Uji PL [Manual]</a:t>
            </a:r>
            <a:endParaRPr lang="en-ID" sz="2400" kern="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031D43-FE9A-3338-2843-D63E8F7223EB}"/>
              </a:ext>
            </a:extLst>
          </p:cNvPr>
          <p:cNvSpPr txBox="1">
            <a:spLocks/>
          </p:cNvSpPr>
          <p:nvPr/>
        </p:nvSpPr>
        <p:spPr>
          <a:xfrm>
            <a:off x="418618" y="914400"/>
            <a:ext cx="10625559" cy="5881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scenario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buat pada review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SW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judul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Nama Domain </a:t>
            </a:r>
            <a:r>
              <a:rPr lang="en-ID" sz="17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WWW.DENIWIJAYA.COM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.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linknya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7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www.deniwijaya.com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: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Font typeface="Arial" pitchFamily="34" charset="0"/>
              <a:buNone/>
            </a:pPr>
            <a:endParaRPr lang="en-ID" sz="170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: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Halaman Utama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0040" lvl="1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pengetesan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Gallery (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kantor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singkat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dan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desclimer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contact detail,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hubungi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kami.</a:t>
            </a:r>
          </a:p>
          <a:p>
            <a:pPr marL="320040" lvl="1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: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004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website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: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endParaRPr lang="en-ID" sz="17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Pengecekan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apakah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website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belum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diinginkan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klien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halaman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list daftar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lokasi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klien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mengunakan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Font typeface="Arial" pitchFamily="34" charset="0"/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Font typeface="Arial" pitchFamily="34" charset="0"/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Font typeface="Arial" pitchFamily="34" charset="0"/>
              <a:buNone/>
            </a:pPr>
            <a:r>
              <a:rPr lang="en-ID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dirty="0"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Font typeface="Arial" pitchFamily="34" charset="0"/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525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457200"/>
            <a:ext cx="10625559" cy="6186668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09589A-97D3-8436-2786-06F9A2F8BB37}"/>
              </a:ext>
            </a:extLst>
          </p:cNvPr>
          <p:cNvSpPr txBox="1">
            <a:spLocks/>
          </p:cNvSpPr>
          <p:nvPr/>
        </p:nvSpPr>
        <p:spPr>
          <a:xfrm>
            <a:off x="418618" y="457200"/>
            <a:ext cx="10625559" cy="6339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: </a:t>
            </a:r>
            <a:r>
              <a:rPr lang="en-ID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Halaman Gallery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004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para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2004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Scenario </a:t>
            </a:r>
            <a:r>
              <a:rPr lang="en-ID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: </a:t>
            </a:r>
            <a:r>
              <a:rPr lang="en-ID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Pengecekan</a:t>
            </a:r>
            <a:r>
              <a:rPr lang="en-ID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ID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Pengecekan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kontak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dihubungi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head office.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6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09589A-97D3-8436-2786-06F9A2F8BB37}"/>
              </a:ext>
            </a:extLst>
          </p:cNvPr>
          <p:cNvSpPr txBox="1">
            <a:spLocks/>
          </p:cNvSpPr>
          <p:nvPr/>
        </p:nvSpPr>
        <p:spPr>
          <a:xfrm>
            <a:off x="418618" y="228600"/>
            <a:ext cx="10625559" cy="656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Pelaksanaan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Uji PL (Manual)</a:t>
            </a:r>
            <a:endParaRPr lang="en-ID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DE80E-B9A5-A2E6-052A-27B0109DB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1" t="31778" r="63374" b="14000"/>
          <a:stretch/>
        </p:blipFill>
        <p:spPr>
          <a:xfrm>
            <a:off x="3505200" y="819363"/>
            <a:ext cx="5021580" cy="59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0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09589A-97D3-8436-2786-06F9A2F8BB37}"/>
              </a:ext>
            </a:extLst>
          </p:cNvPr>
          <p:cNvSpPr txBox="1">
            <a:spLocks/>
          </p:cNvSpPr>
          <p:nvPr/>
        </p:nvSpPr>
        <p:spPr>
          <a:xfrm>
            <a:off x="418618" y="214132"/>
            <a:ext cx="10625559" cy="6582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HASIL AKHIR PENGUJIAN MANUAL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28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AU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iagram</a:t>
            </a:r>
            <a:r>
              <a:rPr lang="en-A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Path </a:t>
            </a:r>
            <a:r>
              <a:rPr lang="en-AU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A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 </a:t>
            </a:r>
            <a:r>
              <a:rPr lang="en-AU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A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AU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2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3EC3EC-3131-0DFA-10E7-8CCA7854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15601" r="33260" b="11601"/>
          <a:stretch>
            <a:fillRect/>
          </a:stretch>
        </p:blipFill>
        <p:spPr bwMode="auto">
          <a:xfrm>
            <a:off x="418618" y="1540192"/>
            <a:ext cx="4721050" cy="510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44480-34E9-7493-5EA6-52A5005AF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2" t="15364" r="35519" b="15147"/>
          <a:stretch>
            <a:fillRect/>
          </a:stretch>
        </p:blipFill>
        <p:spPr bwMode="auto">
          <a:xfrm>
            <a:off x="5908675" y="1545907"/>
            <a:ext cx="3271428" cy="5097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8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09589A-97D3-8436-2786-06F9A2F8BB37}"/>
              </a:ext>
            </a:extLst>
          </p:cNvPr>
          <p:cNvSpPr txBox="1">
            <a:spLocks/>
          </p:cNvSpPr>
          <p:nvPr/>
        </p:nvSpPr>
        <p:spPr>
          <a:xfrm>
            <a:off x="418618" y="457200"/>
            <a:ext cx="10625559" cy="6339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Kompleksitas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Cyclomatic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Diagram Path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V(G) = E – N + 2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V(G) = 18 – 16 + 2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V(G) = 4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ID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endParaRPr lang="en-ID" sz="18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D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71937C-7917-1CE6-4578-8FD71209E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923909"/>
              </p:ext>
            </p:extLst>
          </p:nvPr>
        </p:nvGraphicFramePr>
        <p:xfrm>
          <a:off x="1351280" y="3429000"/>
          <a:ext cx="7122160" cy="3231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022">
                  <a:extLst>
                    <a:ext uri="{9D8B030D-6E8A-4147-A177-3AD203B41FA5}">
                      <a16:colId xmlns:a16="http://schemas.microsoft.com/office/drawing/2014/main" val="4053406137"/>
                    </a:ext>
                  </a:extLst>
                </a:gridCol>
                <a:gridCol w="1048041">
                  <a:extLst>
                    <a:ext uri="{9D8B030D-6E8A-4147-A177-3AD203B41FA5}">
                      <a16:colId xmlns:a16="http://schemas.microsoft.com/office/drawing/2014/main" val="4060243023"/>
                    </a:ext>
                  </a:extLst>
                </a:gridCol>
                <a:gridCol w="1041391">
                  <a:extLst>
                    <a:ext uri="{9D8B030D-6E8A-4147-A177-3AD203B41FA5}">
                      <a16:colId xmlns:a16="http://schemas.microsoft.com/office/drawing/2014/main" val="1291457183"/>
                    </a:ext>
                  </a:extLst>
                </a:gridCol>
                <a:gridCol w="1189022">
                  <a:extLst>
                    <a:ext uri="{9D8B030D-6E8A-4147-A177-3AD203B41FA5}">
                      <a16:colId xmlns:a16="http://schemas.microsoft.com/office/drawing/2014/main" val="2201928860"/>
                    </a:ext>
                  </a:extLst>
                </a:gridCol>
                <a:gridCol w="1457682">
                  <a:extLst>
                    <a:ext uri="{9D8B030D-6E8A-4147-A177-3AD203B41FA5}">
                      <a16:colId xmlns:a16="http://schemas.microsoft.com/office/drawing/2014/main" val="659894566"/>
                    </a:ext>
                  </a:extLst>
                </a:gridCol>
                <a:gridCol w="1197002">
                  <a:extLst>
                    <a:ext uri="{9D8B030D-6E8A-4147-A177-3AD203B41FA5}">
                      <a16:colId xmlns:a16="http://schemas.microsoft.com/office/drawing/2014/main" val="3118920967"/>
                    </a:ext>
                  </a:extLst>
                </a:gridCol>
              </a:tblGrid>
              <a:tr h="4000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Nama Aktivitas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137168"/>
                  </a:ext>
                </a:extLst>
              </a:tr>
              <a:tr h="605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Meihat Produk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Masuk beranda/home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Klik menu produk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halaman produk 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Pilih produk 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 err="1">
                          <a:effectLst/>
                        </a:rPr>
                        <a:t>Menampilkan</a:t>
                      </a:r>
                      <a:r>
                        <a:rPr lang="en-ID" sz="1200" dirty="0">
                          <a:effectLst/>
                        </a:rPr>
                        <a:t> </a:t>
                      </a:r>
                      <a:r>
                        <a:rPr lang="en-ID" sz="1200" dirty="0" err="1">
                          <a:effectLst/>
                        </a:rPr>
                        <a:t>rincian</a:t>
                      </a:r>
                      <a:r>
                        <a:rPr lang="en-ID" sz="1200" dirty="0">
                          <a:effectLst/>
                        </a:rPr>
                        <a:t> </a:t>
                      </a:r>
                      <a:r>
                        <a:rPr lang="en-ID" sz="1200" dirty="0" err="1">
                          <a:effectLst/>
                        </a:rPr>
                        <a:t>produk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3159609"/>
                  </a:ext>
                </a:extLst>
              </a:tr>
              <a:tr h="605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Meihat Klien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Masuk beranda/home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Klik menu klien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halaman klien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daftar klien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2719426"/>
                  </a:ext>
                </a:extLst>
              </a:tr>
              <a:tr h="605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Meihat Gallery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Masuk beranda/home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Klik menu gallery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 err="1">
                          <a:effectLst/>
                        </a:rPr>
                        <a:t>Menampilkan</a:t>
                      </a:r>
                      <a:r>
                        <a:rPr lang="en-ID" sz="1200" dirty="0">
                          <a:effectLst/>
                        </a:rPr>
                        <a:t> </a:t>
                      </a:r>
                      <a:r>
                        <a:rPr lang="en-ID" sz="1200" dirty="0" err="1">
                          <a:effectLst/>
                        </a:rPr>
                        <a:t>halaman</a:t>
                      </a:r>
                      <a:r>
                        <a:rPr lang="en-ID" sz="1200" dirty="0">
                          <a:effectLst/>
                        </a:rPr>
                        <a:t> gallery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foto dan gambar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156864"/>
                  </a:ext>
                </a:extLst>
              </a:tr>
              <a:tr h="10159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Meihat Kontak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Masuk beranda/home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Klik menu kontak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halaman kontak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>
                          <a:effectLst/>
                        </a:rPr>
                        <a:t>Menampilkan kontak lengkap dari persahaan beserta lokasi nya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2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35680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3F3C70E-A291-8796-B832-C5E195F37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18" y="2861132"/>
            <a:ext cx="74299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Jalur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Sejumlah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Kompleksitas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Cyclomatic yang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Dihasilkan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4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8387F77-7463-0567-0D18-011B3C9D5C42}"/>
              </a:ext>
            </a:extLst>
          </p:cNvPr>
          <p:cNvSpPr txBox="1"/>
          <p:nvPr/>
        </p:nvSpPr>
        <p:spPr>
          <a:xfrm>
            <a:off x="0" y="-15240"/>
            <a:ext cx="6103620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TABEL KEBENARAN :</a:t>
            </a:r>
            <a:endParaRPr lang="en-ID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77F84D-1055-E448-3A66-A4AA50DFC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22445" r="60125" b="37999"/>
          <a:stretch/>
        </p:blipFill>
        <p:spPr>
          <a:xfrm>
            <a:off x="350520" y="883804"/>
            <a:ext cx="4358640" cy="3066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712256-A454-7225-912E-FE167472C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5" t="11111" r="59250" b="50000"/>
          <a:stretch/>
        </p:blipFill>
        <p:spPr>
          <a:xfrm>
            <a:off x="5836919" y="883804"/>
            <a:ext cx="4433549" cy="3066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74CC0-2320-6AAD-E368-82EDE8C2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1729" r="58250" b="8000"/>
          <a:stretch/>
        </p:blipFill>
        <p:spPr>
          <a:xfrm>
            <a:off x="320039" y="3931920"/>
            <a:ext cx="4358641" cy="29919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BAA201-AED0-FBF0-1EB1-D9364D9B8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50" t="26667" r="11500" b="33333"/>
          <a:stretch/>
        </p:blipFill>
        <p:spPr>
          <a:xfrm>
            <a:off x="5897878" y="3874205"/>
            <a:ext cx="4114801" cy="296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1C926-C935-6819-35F7-EF1F0A248E71}"/>
              </a:ext>
            </a:extLst>
          </p:cNvPr>
          <p:cNvSpPr txBox="1"/>
          <p:nvPr/>
        </p:nvSpPr>
        <p:spPr>
          <a:xfrm>
            <a:off x="201930" y="196334"/>
            <a:ext cx="8408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Hasil Uji White Box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Berdasarkan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Skenario</a:t>
            </a:r>
            <a:endParaRPr lang="en-ID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C2DEE-2228-922A-D3B0-100D4B28B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2" t="15364" r="35519" b="15147"/>
          <a:stretch>
            <a:fillRect/>
          </a:stretch>
        </p:blipFill>
        <p:spPr bwMode="auto">
          <a:xfrm>
            <a:off x="886142" y="1224597"/>
            <a:ext cx="3320098" cy="51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C93006-2737-CE89-0C58-503E1B947C00}"/>
              </a:ext>
            </a:extLst>
          </p:cNvPr>
          <p:cNvSpPr txBox="1"/>
          <p:nvPr/>
        </p:nvSpPr>
        <p:spPr>
          <a:xfrm>
            <a:off x="4406265" y="2807771"/>
            <a:ext cx="6103620" cy="1370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1-2-3-7-11-15-16 (user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1-2-4-8-12-16 (user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1-2-5-9-13-16 (user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gallery)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1-2-6-10-14-16 (user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0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7103-EFBA-0DCD-713C-B0A00E22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829" y="189297"/>
            <a:ext cx="9229665" cy="7251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SURAT KONTRAK PEMBUATAN WEBSITE</a:t>
            </a:r>
            <a:endParaRPr lang="en-ID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1138989"/>
            <a:ext cx="10625559" cy="5719011"/>
          </a:xfrm>
        </p:spPr>
        <p:txBody>
          <a:bodyPr>
            <a:normAutofit fontScale="70000" lnSpcReduction="20000"/>
          </a:bodyPr>
          <a:lstStyle/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Terhitung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 September 2016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bertanda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75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1323340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   	: Deni Wijaya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85"/>
              </a:spcAft>
              <a:buNone/>
              <a:tabLst>
                <a:tab pos="1647825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KTP  	: 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123456789123456789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85"/>
              </a:spcAft>
              <a:buNone/>
              <a:tabLst>
                <a:tab pos="1266825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  	: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langit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65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 PERTAMA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75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85"/>
              </a:spcAft>
              <a:buNone/>
              <a:tabLst>
                <a:tab pos="1569720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   	: 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……………………………..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85"/>
              </a:spcAft>
              <a:buNone/>
              <a:tabLst>
                <a:tab pos="1588135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Ktp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	: 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……………………………...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85"/>
              </a:spcAft>
              <a:buNone/>
              <a:tabLst>
                <a:tab pos="1583690" algn="ctr"/>
              </a:tabLs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  	: 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………………………………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65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 KEDUA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Terikat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kerjasama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domain </a:t>
            </a:r>
            <a:r>
              <a:rPr lang="en-ID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WWW.DENIWIJAYA.COM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285"/>
              </a:spcAft>
              <a:buNone/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1325" marR="2590800" indent="0" algn="ctr">
              <a:lnSpc>
                <a:spcPct val="115000"/>
              </a:lnSpc>
              <a:spcBef>
                <a:spcPts val="0"/>
              </a:spcBef>
              <a:spcAft>
                <a:spcPts val="180"/>
              </a:spcAft>
              <a:buNone/>
            </a:pP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Pasal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1325" marR="2590800" indent="0" algn="ctr">
              <a:lnSpc>
                <a:spcPct val="115000"/>
              </a:lnSpc>
              <a:spcBef>
                <a:spcPts val="0"/>
              </a:spcBef>
              <a:spcAft>
                <a:spcPts val="180"/>
              </a:spcAft>
              <a:buNone/>
            </a:pP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Ketentuan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590800" indent="0">
              <a:lnSpc>
                <a:spcPct val="115000"/>
              </a:lnSpc>
              <a:spcBef>
                <a:spcPts val="0"/>
              </a:spcBef>
              <a:spcAft>
                <a:spcPts val="180"/>
              </a:spcAft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kumpulan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halaman-halaman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disimpan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 internet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dilihat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internet pada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perangkat-perangkat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internet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HP,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dsb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Hosting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media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pelayanan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pemeliharaan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berformat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huruf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abjad (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a,b,c,d,e,dan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seterusnya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angka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(1,2,3,dan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seterusnya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simbol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(-)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menamai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pengganti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format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deretan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angka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IP client server hosting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file web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diletakkan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: www.google.com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E-mail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elektronic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mail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elektronik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program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diterapkan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internet)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user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mengirimkan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pesan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tulisan (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ketik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user lain di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luar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User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pula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menerima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(receive e-mail),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membalas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(reply e-mail),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meneruskan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(forward e-mail)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user lain.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Client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orang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badan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hukum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mengikatkan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kami di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prosesi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disebut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4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Perancang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kami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selaku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pembuat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client.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>
              <a:lnSpc>
                <a:spcPct val="110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10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83406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73846B-56DA-CF5D-E884-0B1FDE1F7B99}"/>
              </a:ext>
            </a:extLst>
          </p:cNvPr>
          <p:cNvSpPr txBox="1"/>
          <p:nvPr/>
        </p:nvSpPr>
        <p:spPr>
          <a:xfrm>
            <a:off x="140970" y="242054"/>
            <a:ext cx="8164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Hasil uji black box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berdasarkan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skenario</a:t>
            </a:r>
            <a:endParaRPr lang="en-ID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9F5CB-90C4-2C7C-43F6-804AD2E3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1" t="31778" r="63374" b="14000"/>
          <a:stretch/>
        </p:blipFill>
        <p:spPr>
          <a:xfrm>
            <a:off x="3505200" y="819363"/>
            <a:ext cx="5021580" cy="59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3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E32BAB-F689-C91A-4BA1-45E344C85AE8}"/>
              </a:ext>
            </a:extLst>
          </p:cNvPr>
          <p:cNvSpPr txBox="1"/>
          <p:nvPr/>
        </p:nvSpPr>
        <p:spPr>
          <a:xfrm>
            <a:off x="243840" y="412148"/>
            <a:ext cx="10728960" cy="6033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WWW.DENIWIJAYA.COM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user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Home,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Gallery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uatama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Gallery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singkat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dan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desclimer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contact detail,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hubungi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meperbaiki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website agar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menarik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dimengerti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mengunjungi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WWW.DENIWIJAYA.COM</a:t>
            </a:r>
            <a:r>
              <a:rPr lang="en-ID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website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website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ID" sz="18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cukup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walaupun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kekurangan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tertentu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tapi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menampilakan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menu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memudahkan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cocok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orang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ingin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VENUE SEA GAMES 26</a:t>
            </a:r>
            <a:r>
              <a:rPr lang="en-ID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G.O.R POPKI CIBUBUR dan orang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ingin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disediakan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V-SPROT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6879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F0A23-EBED-2993-0A83-E9D55FAEE489}"/>
              </a:ext>
            </a:extLst>
          </p:cNvPr>
          <p:cNvSpPr txBox="1"/>
          <p:nvPr/>
        </p:nvSpPr>
        <p:spPr>
          <a:xfrm>
            <a:off x="201930" y="211574"/>
            <a:ext cx="6823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Pemilihan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Software Tools Uji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Otomatis</a:t>
            </a:r>
            <a:endParaRPr lang="en-ID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57988-AF35-6D40-A7F8-DA1011C95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" t="39614" r="51517" b="38554"/>
          <a:stretch/>
        </p:blipFill>
        <p:spPr bwMode="auto">
          <a:xfrm>
            <a:off x="1280622" y="1280160"/>
            <a:ext cx="9204036" cy="243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652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75845-1B64-D4EC-34A5-25957A6B9E4A}"/>
              </a:ext>
            </a:extLst>
          </p:cNvPr>
          <p:cNvSpPr txBox="1"/>
          <p:nvPr/>
        </p:nvSpPr>
        <p:spPr>
          <a:xfrm>
            <a:off x="552450" y="135374"/>
            <a:ext cx="7920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Pelaksanaan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Pengujian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Otomatis</a:t>
            </a:r>
            <a:endParaRPr lang="en-ID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271D1-03B2-9D2F-CDB7-27B58EEEEE7C}"/>
              </a:ext>
            </a:extLst>
          </p:cNvPr>
          <p:cNvSpPr txBox="1"/>
          <p:nvPr/>
        </p:nvSpPr>
        <p:spPr>
          <a:xfrm>
            <a:off x="552450" y="1162083"/>
            <a:ext cx="6103620" cy="2789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ID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PEMASANGAN TOOLS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Cari Selenium IDE di google,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isntal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chrome (extensions)</a:t>
            </a:r>
          </a:p>
          <a:p>
            <a:pPr marL="514350" indent="-285750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jalankan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extensions Selenium IDE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0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new project,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project,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Selenium IDE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siap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36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17DB02-B1BC-358D-42CD-2EA78C2ADE84}"/>
              </a:ext>
            </a:extLst>
          </p:cNvPr>
          <p:cNvSpPr txBox="1"/>
          <p:nvPr/>
        </p:nvSpPr>
        <p:spPr>
          <a:xfrm>
            <a:off x="243840" y="352364"/>
            <a:ext cx="9403080" cy="51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D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PENGUJIAN OTOMATIS DENGAN SELENIUM 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81510-6530-CDD8-C7FB-570512D81C45}"/>
              </a:ext>
            </a:extLst>
          </p:cNvPr>
          <p:cNvSpPr txBox="1"/>
          <p:nvPr/>
        </p:nvSpPr>
        <p:spPr>
          <a:xfrm>
            <a:off x="0" y="1672242"/>
            <a:ext cx="610362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daftar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BA0E0-7B93-8B5E-A427-B8BF77E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2198053"/>
            <a:ext cx="5311608" cy="2987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EAE76-C67E-A62E-06BD-0CA01F8C8EE3}"/>
              </a:ext>
            </a:extLst>
          </p:cNvPr>
          <p:cNvSpPr txBox="1"/>
          <p:nvPr/>
        </p:nvSpPr>
        <p:spPr>
          <a:xfrm>
            <a:off x="5931752" y="1612931"/>
            <a:ext cx="610362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login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7CF08-BFBD-39DC-4BCF-C1C131D5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32" y="2198053"/>
            <a:ext cx="5311608" cy="29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4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2CE21C-0949-2CD4-C7A3-3CFBE0F2E92B}"/>
              </a:ext>
            </a:extLst>
          </p:cNvPr>
          <p:cNvSpPr txBox="1"/>
          <p:nvPr/>
        </p:nvSpPr>
        <p:spPr>
          <a:xfrm>
            <a:off x="-9644" y="920890"/>
            <a:ext cx="610564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menu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6EF9C-5FA5-10E5-8B48-752E7C97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1409906"/>
            <a:ext cx="5144738" cy="2893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51B40-66E6-4945-3E7F-B227A23F2482}"/>
              </a:ext>
            </a:extLst>
          </p:cNvPr>
          <p:cNvSpPr txBox="1"/>
          <p:nvPr/>
        </p:nvSpPr>
        <p:spPr>
          <a:xfrm>
            <a:off x="5798916" y="920889"/>
            <a:ext cx="611143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Search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C8D3A9-1EB7-37AA-5EDF-6941E1AC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907"/>
            <a:ext cx="5144738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4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F537C-BF5A-0DCC-1FB3-3248B758D747}"/>
              </a:ext>
            </a:extLst>
          </p:cNvPr>
          <p:cNvSpPr txBox="1"/>
          <p:nvPr/>
        </p:nvSpPr>
        <p:spPr>
          <a:xfrm>
            <a:off x="324853" y="264512"/>
            <a:ext cx="8626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Review dan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Rekomendasi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hasil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pengujian</a:t>
            </a:r>
            <a:r>
              <a:rPr lang="en-ID" sz="28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+mj-lt"/>
                <a:ea typeface="Calibri" panose="020F0502020204030204" pitchFamily="34" charset="0"/>
              </a:rPr>
              <a:t>otomatis</a:t>
            </a:r>
            <a:endParaRPr lang="en-ID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758D3-9EAB-6986-EF67-9849112A2351}"/>
              </a:ext>
            </a:extLst>
          </p:cNvPr>
          <p:cNvSpPr txBox="1"/>
          <p:nvPr/>
        </p:nvSpPr>
        <p:spPr>
          <a:xfrm>
            <a:off x="324853" y="1045071"/>
            <a:ext cx="10599821" cy="453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testing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menemukan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bug,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vsport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mengarah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 trading,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 out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terlebih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dahulu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ID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Hasil </a:t>
            </a:r>
            <a:r>
              <a:rPr lang="en-ID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vsport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trading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hubungannya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daftar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captca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menu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normal,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search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bagus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menemukan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dicari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perbaikan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mengarah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website lain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9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6CF8-FA5D-3297-A9A8-9B0CBAEED276}"/>
              </a:ext>
            </a:extLst>
          </p:cNvPr>
          <p:cNvSpPr txBox="1"/>
          <p:nvPr/>
        </p:nvSpPr>
        <p:spPr>
          <a:xfrm>
            <a:off x="276727" y="713402"/>
            <a:ext cx="610402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Problem pada website :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9CD22-8017-FD9B-BE20-6D18B6B8111C}"/>
              </a:ext>
            </a:extLst>
          </p:cNvPr>
          <p:cNvSpPr txBox="1"/>
          <p:nvPr/>
        </p:nvSpPr>
        <p:spPr>
          <a:xfrm>
            <a:off x="276727" y="1467381"/>
            <a:ext cx="610402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4026B-F432-3438-DD32-766293A1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2025599"/>
            <a:ext cx="5170036" cy="2908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A9E562-3025-BCB3-D794-4AF32F8371FB}"/>
              </a:ext>
            </a:extLst>
          </p:cNvPr>
          <p:cNvSpPr txBox="1"/>
          <p:nvPr/>
        </p:nvSpPr>
        <p:spPr>
          <a:xfrm>
            <a:off x="6087980" y="1467381"/>
            <a:ext cx="610402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BFC89-D872-5BF3-6557-E9A96419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80" y="2025600"/>
            <a:ext cx="5170036" cy="29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BFB0D-1420-31E0-3E3C-7C41334CE7F2}"/>
              </a:ext>
            </a:extLst>
          </p:cNvPr>
          <p:cNvSpPr txBox="1"/>
          <p:nvPr/>
        </p:nvSpPr>
        <p:spPr>
          <a:xfrm>
            <a:off x="485274" y="4481207"/>
            <a:ext cx="7439526" cy="66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lain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 in,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trading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BE789-2810-7A32-3451-A050854F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6" y="918694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EF7B7B-F012-49E2-9D77-2C0BCC562096}"/>
              </a:ext>
            </a:extLst>
          </p:cNvPr>
          <p:cNvSpPr txBox="1"/>
          <p:nvPr/>
        </p:nvSpPr>
        <p:spPr>
          <a:xfrm>
            <a:off x="340895" y="340952"/>
            <a:ext cx="10840452" cy="45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D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PENGUJIAN MENGGUNAKAN JMETER (CONCURRENT USER)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1CAA0-CCFA-0C45-2D2D-5DD16D6272EF}"/>
              </a:ext>
            </a:extLst>
          </p:cNvPr>
          <p:cNvSpPr txBox="1"/>
          <p:nvPr/>
        </p:nvSpPr>
        <p:spPr>
          <a:xfrm>
            <a:off x="340895" y="1013981"/>
            <a:ext cx="10599821" cy="588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Spesifikasi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Website </a:t>
            </a:r>
            <a:r>
              <a:rPr lang="en-ID" sz="17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www.vsport.co.id</a:t>
            </a:r>
            <a:r>
              <a:rPr lang="en-ID" sz="17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situs web yang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jual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beli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u="none" strike="noStrik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olahraga</a:t>
            </a:r>
            <a:r>
              <a:rPr lang="en-ID" sz="1700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V-Sport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bergerak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alat-alat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olahraga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olahraga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futsal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kelengkapannya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Importir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Distributor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Rumput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Sintetis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Lapangan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Futsal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Website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melayani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pemasangan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Lapangan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Futsal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kelengkapannya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Indonesia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Kontraktor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Perorangan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Perusahaan.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web :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Matras Interlock V-Sport, 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rumput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futsal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Katalog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dijual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Rincian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detail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menegenai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Rancangan</a:t>
            </a:r>
            <a:r>
              <a:rPr lang="en-ID" sz="17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Pengujin</a:t>
            </a:r>
            <a:endParaRPr lang="en-ID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Skenario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Concurrent User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diuji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mengaksesnya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dirancang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mengevaluasi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skalabilitas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sejumlah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7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1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6400799"/>
          </a:xfrm>
        </p:spPr>
        <p:txBody>
          <a:bodyPr>
            <a:normAutofit/>
          </a:bodyPr>
          <a:lstStyle/>
          <a:p>
            <a:pPr marL="0" marR="3810" indent="0" algn="ctr">
              <a:lnSpc>
                <a:spcPct val="106000"/>
              </a:lnSpc>
              <a:spcBef>
                <a:spcPts val="0"/>
              </a:spcBef>
              <a:spcAft>
                <a:spcPts val="295"/>
              </a:spcAft>
              <a:buNone/>
            </a:pPr>
            <a:r>
              <a:rPr lang="en-ID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Pasal</a:t>
            </a:r>
            <a:r>
              <a:rPr lang="en-ID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</a:t>
            </a:r>
            <a:endParaRPr lang="en-ID" sz="18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3810" indent="0" algn="ctr">
              <a:lnSpc>
                <a:spcPct val="106000"/>
              </a:lnSpc>
              <a:spcBef>
                <a:spcPts val="0"/>
              </a:spcBef>
              <a:spcAft>
                <a:spcPts val="295"/>
              </a:spcAft>
              <a:buNone/>
            </a:pPr>
            <a:r>
              <a:rPr lang="en-ID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Ruang </a:t>
            </a:r>
            <a:r>
              <a:rPr lang="en-ID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Lingkup</a:t>
            </a:r>
            <a:r>
              <a:rPr lang="en-ID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ID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D" sz="18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sepakat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pengajuan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pengerjaan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domain </a:t>
            </a:r>
            <a:r>
              <a:rPr lang="en-ID" sz="18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www.DENIWIJAYA.com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di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hostingkan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kedalam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hosting yang oleh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statis / </a:t>
            </a:r>
            <a:r>
              <a:rPr lang="en-ID" sz="18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dinamis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layout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disepakati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dibawah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7220" lvl="1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lphaL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/ home /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muka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74320" lvl="1" indent="0" algn="just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D9CA2-7F7C-4C7E-8BCD-0F3E10BC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537" y="2591274"/>
            <a:ext cx="2285684" cy="4023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409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5EDC5-F065-B5AE-8660-96F9020BB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1" t="7520" r="11036" b="14692"/>
          <a:stretch/>
        </p:blipFill>
        <p:spPr bwMode="auto">
          <a:xfrm>
            <a:off x="220512" y="183448"/>
            <a:ext cx="5687060" cy="318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5892B-0C8E-53D8-8CCD-7C217E8B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2" y="3489727"/>
            <a:ext cx="5731510" cy="322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901C0-1500-766D-8BCE-B4AE72CEED24}"/>
              </a:ext>
            </a:extLst>
          </p:cNvPr>
          <p:cNvSpPr txBox="1"/>
          <p:nvPr/>
        </p:nvSpPr>
        <p:spPr>
          <a:xfrm>
            <a:off x="5698959" y="1087117"/>
            <a:ext cx="5731510" cy="66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 thread group, pada menu test plan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add,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Threads (user),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Thread Group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000C0-4934-BEC3-A124-7B2E2E668A84}"/>
              </a:ext>
            </a:extLst>
          </p:cNvPr>
          <p:cNvSpPr txBox="1"/>
          <p:nvPr/>
        </p:nvSpPr>
        <p:spPr>
          <a:xfrm>
            <a:off x="5847351" y="4625870"/>
            <a:ext cx="5125449" cy="951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lama user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loop user. Saya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 user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sebanyak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kali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detik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3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41046-D81F-47B5-D3FC-E7B36CE5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0" y="148673"/>
            <a:ext cx="5838965" cy="3284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F877F-A26E-F1E7-D34E-BBCB6BA0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0" y="3437304"/>
            <a:ext cx="5838965" cy="3284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89872-809E-2DFE-9F90-2BFCE81A052B}"/>
              </a:ext>
            </a:extLst>
          </p:cNvPr>
          <p:cNvSpPr txBox="1"/>
          <p:nvPr/>
        </p:nvSpPr>
        <p:spPr>
          <a:xfrm>
            <a:off x="5989125" y="1427331"/>
            <a:ext cx="4818050" cy="66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Buat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link web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diuji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BED14-2DA5-860B-47E0-ED22D205CEA0}"/>
              </a:ext>
            </a:extLst>
          </p:cNvPr>
          <p:cNvSpPr txBox="1"/>
          <p:nvPr/>
        </p:nvSpPr>
        <p:spPr>
          <a:xfrm>
            <a:off x="6202877" y="4710140"/>
            <a:ext cx="4604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katalog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link web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ujinya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43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80ECFC-6C4D-06F8-A40B-37AD94EC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30" y="1228471"/>
            <a:ext cx="5731510" cy="3223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307E2-B552-C53D-D1B2-47D00028825F}"/>
              </a:ext>
            </a:extLst>
          </p:cNvPr>
          <p:cNvSpPr txBox="1"/>
          <p:nvPr/>
        </p:nvSpPr>
        <p:spPr>
          <a:xfrm>
            <a:off x="1" y="5023260"/>
            <a:ext cx="11036968" cy="1360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Hasil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katalog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menandakan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dikunjungi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10 orang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bersamaaan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C1E71-779F-7B58-4AA8-A72CCA7B8BD9}"/>
              </a:ext>
            </a:extLst>
          </p:cNvPr>
          <p:cNvSpPr txBox="1"/>
          <p:nvPr/>
        </p:nvSpPr>
        <p:spPr>
          <a:xfrm>
            <a:off x="4191000" y="597178"/>
            <a:ext cx="610402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testing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6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E727-866F-0062-16AE-959E21F1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483" y="3000433"/>
            <a:ext cx="4417033" cy="857133"/>
          </a:xfrm>
        </p:spPr>
        <p:txBody>
          <a:bodyPr/>
          <a:lstStyle/>
          <a:p>
            <a:r>
              <a:rPr lang="en-US" dirty="0"/>
              <a:t>TERIMAKASIH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3902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6400799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US" dirty="0"/>
              <a:t>c.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klien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63CEA-6E05-0AB7-59F0-5A3AF53AC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195" y="619535"/>
            <a:ext cx="3068838" cy="242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A9B4C-254D-F55F-B7C0-8F2B46EC7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3588" y="3748052"/>
            <a:ext cx="2324052" cy="2895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49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6400799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US" dirty="0"/>
              <a:t>d.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Gallery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5D4644-1425-29A1-E8D1-60B3B9C90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496" y="687239"/>
            <a:ext cx="3213345" cy="579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8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7136299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25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ID" sz="30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sz="30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0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sz="30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0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kontak</a:t>
            </a:r>
            <a:endParaRPr lang="en-ID" sz="30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413385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kontent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 upload oleh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paling lama 24 jam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diterima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diperbolehkan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konten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sebanyak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4 x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bulannya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berkewajiban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data-data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company profile,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deskripsi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servis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daftar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pada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softcopy yang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pada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disetujui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belah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menjamin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bahwa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data content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text, graphic,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statis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bergerak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design, trademark yang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diserahkan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dipakai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benar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milik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diijinkan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pemilik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interlectual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content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dipakai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website.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bertanggung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jawab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tuntutan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timbul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dikarenakan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intelektual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backup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bulannya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4,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antisipasi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major pada website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restore backup pada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bulan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terakhir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backup,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perpindahan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hosting yang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mendiskusikannya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terlebih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dahulu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hosting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ts val="1200"/>
              <a:buFont typeface="+mj-lt"/>
              <a:buAutoNum type="arabicPeriod" startAt="3"/>
            </a:pP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layout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design pada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pasal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meminta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kesepakatan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3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34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6AB70-BFD4-B34A-3A98-E28D7C67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161" y="579508"/>
            <a:ext cx="3179222" cy="2857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46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6400799"/>
          </a:xfrm>
        </p:spPr>
        <p:txBody>
          <a:bodyPr>
            <a:normAutofit fontScale="92500"/>
          </a:bodyPr>
          <a:lstStyle/>
          <a:p>
            <a:pPr marL="264795" marR="0" indent="0" algn="ctr">
              <a:lnSpc>
                <a:spcPct val="105000"/>
              </a:lnSpc>
              <a:spcBef>
                <a:spcPts val="0"/>
              </a:spcBef>
              <a:spcAft>
                <a:spcPts val="35"/>
              </a:spcAft>
              <a:buNone/>
            </a:pP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Pasal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4795" marR="0" indent="0" algn="ctr">
              <a:lnSpc>
                <a:spcPct val="105000"/>
              </a:lnSpc>
              <a:spcBef>
                <a:spcPts val="0"/>
              </a:spcBef>
              <a:spcAft>
                <a:spcPts val="35"/>
              </a:spcAft>
              <a:buNone/>
            </a:pP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Kewajiban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35"/>
              </a:spcAft>
              <a:buNone/>
            </a:pP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upah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kerja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nominal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disebutkan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pasal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data-data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pendukung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mendesain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cms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5000"/>
              </a:lnSpc>
              <a:spcBef>
                <a:spcPts val="0"/>
              </a:spcBef>
              <a:spcAft>
                <a:spcPts val="18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Menyisipkan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disclaimer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salah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karyanya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memasukan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katalog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portofolio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disediakan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karya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4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rasa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aman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bebas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segala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tuntutan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hukum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karya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  <a:buNone/>
            </a:pP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Kewajiban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wajib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menyelesaikan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pekerjaan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layout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kesepakatan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hal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konten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mengupdate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menambhakan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konten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paling lama 24 jam.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  <a:buNone/>
            </a:pP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pasal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2.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5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content website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sedang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kerjakan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Kewajiban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Membayar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upah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kerja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nominal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disebutkan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pasal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Menyerahkan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data-data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diperlukan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konten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websitenya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dikirim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email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email yang di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tunjuk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5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Memelihara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merawat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yang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ID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20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43069"/>
            <a:ext cx="10625559" cy="6400799"/>
          </a:xfrm>
        </p:spPr>
        <p:txBody>
          <a:bodyPr>
            <a:normAutofit/>
          </a:bodyPr>
          <a:lstStyle/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16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Pasal</a:t>
            </a:r>
            <a:r>
              <a:rPr lang="en-ID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 </a:t>
            </a:r>
            <a:endParaRPr lang="en-ID" sz="16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1243330" indent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lama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1243330" indent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ID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1243330" indent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belah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menyetujui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kerjasama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sebesar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Rp. 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100.000.000,-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6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Seratus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Juta Rupiah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ditahun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Rp 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50.000.000,-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Lima </a:t>
            </a:r>
            <a:r>
              <a:rPr lang="en-ID" sz="16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puluh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Juta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Rupiah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ditahun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berikutnya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16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Down Payment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sebesar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50 %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pengerjaan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dimulai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sisanya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dilunasi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dilakukannya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tanda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16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dikirimkan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1600" b="1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Rekening</a:t>
            </a:r>
            <a:r>
              <a:rPr lang="en-ID" sz="1600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BCA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Cabang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cibubur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Deni Wijaya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Rekening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6280259576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6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fontAlgn="base">
              <a:lnSpc>
                <a:spcPct val="110000"/>
              </a:lnSpc>
              <a:spcBef>
                <a:spcPts val="0"/>
              </a:spcBef>
              <a:spcAft>
                <a:spcPts val="45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Lamanya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perjanjian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lamanya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pembelian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domain dan hosting website </a:t>
            </a:r>
            <a:r>
              <a:rPr lang="en-ID" sz="16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6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16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4795" marR="0" indent="0">
              <a:lnSpc>
                <a:spcPct val="105000"/>
              </a:lnSpc>
              <a:spcBef>
                <a:spcPts val="0"/>
              </a:spcBef>
              <a:spcAft>
                <a:spcPts val="45"/>
              </a:spcAft>
              <a:buNone/>
            </a:pP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16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Pasal</a:t>
            </a:r>
            <a:r>
              <a:rPr lang="en-ID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 </a:t>
            </a:r>
            <a:endParaRPr lang="en-ID" sz="16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16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Penyelesaian</a:t>
            </a:r>
            <a:r>
              <a:rPr lang="en-ID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Sengketa</a:t>
            </a:r>
            <a:r>
              <a:rPr lang="en-ID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D" sz="16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perselisihan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sepakat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perselisihan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kekeluargaan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kekeluargaan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sengketa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sepakat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menempuh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arbitrase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arbitrase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sengketa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sepakat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menempuh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pengadilan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penyelesaian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sengketa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sepakat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pengadilan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domisili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pengadilan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berwenang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perselisihan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perkara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tanggung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di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biayai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menuntut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1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CD82-6E74-1D6E-1B0A-D1738E0F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457200"/>
            <a:ext cx="10625559" cy="6186668"/>
          </a:xfrm>
        </p:spPr>
        <p:txBody>
          <a:bodyPr>
            <a:normAutofit fontScale="40000" lnSpcReduction="20000"/>
          </a:bodyPr>
          <a:lstStyle/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Pasal</a:t>
            </a:r>
            <a:r>
              <a:rPr lang="en-ID" sz="4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6 </a:t>
            </a:r>
            <a:endParaRPr lang="en-ID" sz="40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Ketentuan</a:t>
            </a:r>
            <a:r>
              <a:rPr lang="en-ID" sz="4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</a:t>
            </a:r>
          </a:p>
          <a:p>
            <a:pPr marL="0" marR="317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ID" sz="40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Segala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persetujuan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klausul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635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Penutup</a:t>
            </a:r>
            <a:r>
              <a:rPr lang="en-ID" sz="4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D" sz="4000" b="1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45"/>
              </a:spcAft>
              <a:buNone/>
            </a:pP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Demikianlah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keadaan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sadar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jasmani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rohani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paksaan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manapun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di buat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rangkap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(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dan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bermaterai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dipegang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kekuatan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hukum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mengikat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keduanya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ditandatanganinya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surat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perjanjian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menyepakati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menyetujui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hal-hal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dituliskan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pasal-pasal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6000"/>
              </a:lnSpc>
              <a:spcBef>
                <a:spcPts val="0"/>
              </a:spcBef>
              <a:spcAft>
                <a:spcPts val="19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5000"/>
              </a:lnSpc>
              <a:spcBef>
                <a:spcPts val="0"/>
              </a:spcBef>
              <a:spcAft>
                <a:spcPts val="50"/>
              </a:spcAft>
              <a:buNone/>
              <a:tabLst>
                <a:tab pos="1371600" algn="ctr"/>
                <a:tab pos="1828800" algn="ctr"/>
                <a:tab pos="2286635" algn="ctr"/>
                <a:tab pos="2743835" algn="ctr"/>
                <a:tab pos="3201035" algn="ctr"/>
                <a:tab pos="3658235" algn="ctr"/>
                <a:tab pos="4115435" algn="ctr"/>
                <a:tab pos="4572635" algn="ctr"/>
                <a:tab pos="5410200" algn="ctr"/>
              </a:tabLst>
            </a:pP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	 	 	 	 	 	 	 	 	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6000"/>
              </a:lnSpc>
              <a:spcBef>
                <a:spcPts val="0"/>
              </a:spcBef>
              <a:spcAft>
                <a:spcPts val="11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6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6000"/>
              </a:lnSpc>
              <a:spcBef>
                <a:spcPts val="0"/>
              </a:spcBef>
              <a:spcAft>
                <a:spcPts val="190"/>
              </a:spcAft>
              <a:buNone/>
            </a:pP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ctr"/>
                <a:tab pos="914400" algn="ctr"/>
                <a:tab pos="1395095" algn="ctr"/>
                <a:tab pos="1828800" algn="ctr"/>
                <a:tab pos="2286635" algn="ctr"/>
                <a:tab pos="2743835" algn="ctr"/>
                <a:tab pos="3201035" algn="ctr"/>
                <a:tab pos="3658235" algn="ctr"/>
                <a:tab pos="4115435" algn="ctr"/>
                <a:tab pos="4572635" algn="ctr"/>
                <a:tab pos="5053330" algn="ctr"/>
                <a:tab pos="5487670" algn="ctr"/>
                <a:tab pos="5944870" algn="ctr"/>
                <a:tab pos="6424930" algn="ctr"/>
              </a:tabLst>
            </a:pPr>
            <a:r>
              <a:rPr lang="en-ID" sz="2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	 	 	) 	 	 	 	 	 	 	 	( 	 	 	) </a:t>
            </a:r>
            <a:endParaRPr lang="en-ID" sz="2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r>
              <a:rPr lang="en-ID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D" sz="1800" u="none" strike="noStrike" dirty="0"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5000"/>
              </a:lnSpc>
              <a:spcBef>
                <a:spcPts val="0"/>
              </a:spcBef>
              <a:spcAft>
                <a:spcPts val="55"/>
              </a:spcAft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818786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101</TotalTime>
  <Words>2580</Words>
  <Application>Microsoft Office PowerPoint</Application>
  <PresentationFormat>Widescreen</PresentationFormat>
  <Paragraphs>322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Schoolbook</vt:lpstr>
      <vt:lpstr>Symbol</vt:lpstr>
      <vt:lpstr>Times New Roman</vt:lpstr>
      <vt:lpstr>Wingdings 2</vt:lpstr>
      <vt:lpstr>View</vt:lpstr>
      <vt:lpstr>HASIL PENGUJIAN WEBSITE WWW.DENIWIJAYA.COM / WWW.VSPORT.CO.ID</vt:lpstr>
      <vt:lpstr>SURAT KONTRAK PEMBUATAN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HASIL PENGUJIAN WEBSITE WWW.DENIWIJAYA.COM / WWW.VSPORT.CO.ID</dc:title>
  <dc:creator>Herfansya Adiyoce</dc:creator>
  <cp:lastModifiedBy>Herfansya Adiyoce</cp:lastModifiedBy>
  <cp:revision>1</cp:revision>
  <dcterms:created xsi:type="dcterms:W3CDTF">2023-01-02T09:18:14Z</dcterms:created>
  <dcterms:modified xsi:type="dcterms:W3CDTF">2023-01-02T10:59:43Z</dcterms:modified>
</cp:coreProperties>
</file>